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Sz cx="21386800" cy="30279975"/>
  <p:notesSz cx="6797675" cy="9928225"/>
  <p:defaultTextStyle>
    <a:defPPr>
      <a:defRPr lang="de-DE"/>
    </a:defPPr>
    <a:lvl1pPr marL="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562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1236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6856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2477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78094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3713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2933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495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8CCB"/>
    <a:srgbClr val="09497D"/>
    <a:srgbClr val="177300"/>
    <a:srgbClr val="7DA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89" autoAdjust="0"/>
    <p:restoredTop sz="94693" autoAdjust="0"/>
  </p:normalViewPr>
  <p:slideViewPr>
    <p:cSldViewPr>
      <p:cViewPr varScale="1">
        <p:scale>
          <a:sx n="26" d="100"/>
          <a:sy n="26" d="100"/>
        </p:scale>
        <p:origin x="5573" y="82"/>
      </p:cViewPr>
      <p:guideLst>
        <p:guide orient="horz" pos="9537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4229" y="-101"/>
      </p:cViewPr>
      <p:guideLst>
        <p:guide orient="horz" pos="3127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F27D7-DA5D-4856-98A8-14C7BD6B7805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7312A-9FE8-4399-9052-3D9AECBB2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80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WL_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9" name="Textfeld 18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1" name="Textfeld 20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2" name="Textfeld 21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>
                <a:solidFill>
                  <a:srgbClr val="177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  <a:endParaRPr lang="de-DE" sz="3000" dirty="0">
              <a:solidFill>
                <a:srgbClr val="177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6ES15-1</a:t>
            </a:r>
            <a:endParaRPr lang="de-DE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 24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7DA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26" name="Gruppieren 25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27" name="Textfeld 26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Event- und Sportmanagement</a:t>
              </a:r>
            </a:p>
          </p:txBody>
        </p:sp>
        <p:sp>
          <p:nvSpPr>
            <p:cNvPr id="28" name="Textfeld 27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rgbClr val="177300"/>
                  </a:solidFill>
                  <a:latin typeface="Source Sans Pro Black" panose="020B0803030403020204" pitchFamily="34" charset="0"/>
                </a:rPr>
                <a:t>BWL-Dienstleistungsmanagement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50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WL_H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7DA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3" name="Gruppieren 2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5" name="Textfeld 4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Handelsmanagement und E-Commerce</a:t>
              </a:r>
            </a:p>
          </p:txBody>
        </p:sp>
        <p:sp>
          <p:nvSpPr>
            <p:cNvPr id="6" name="Textfeld 5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rgbClr val="177300"/>
                  </a:solidFill>
                  <a:latin typeface="Source Sans Pro Black" panose="020B0803030403020204" pitchFamily="34" charset="0"/>
                </a:rPr>
                <a:t>BWL-Dienstleistungsmanagement</a:t>
              </a: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4" name="Textfeld 23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5" name="Textfeld 24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>
                <a:solidFill>
                  <a:srgbClr val="177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  <a:endParaRPr lang="de-DE" sz="3000" dirty="0">
              <a:solidFill>
                <a:srgbClr val="177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</p:txBody>
      </p:sp>
      <p:sp>
        <p:nvSpPr>
          <p:cNvPr id="28" name="Textfeld 27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6HM15-1</a:t>
            </a:r>
            <a:endParaRPr lang="de-DE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1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6MB15-1</a:t>
            </a:r>
            <a:endParaRPr lang="de-DE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 userDrawn="1"/>
        </p:nvSpPr>
        <p:spPr>
          <a:xfrm>
            <a:off x="13991872" y="26602383"/>
            <a:ext cx="7104974" cy="550539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Source Sans Pro Black" panose="020B0803030403020204" pitchFamily="34" charset="0"/>
              </a:rPr>
              <a:t>Maschinenbau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16" name="Textfeld 15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17" name="Textfeld 16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</p:txBody>
      </p:sp>
    </p:spTree>
    <p:extLst>
      <p:ext uri="{BB962C8B-B14F-4D97-AF65-F5344CB8AC3E}">
        <p14:creationId xmlns:p14="http://schemas.microsoft.com/office/powerpoint/2010/main" val="306722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V_B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11" name="Textfeld 10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Biotechnologie</a:t>
              </a:r>
            </a:p>
          </p:txBody>
        </p:sp>
        <p:sp>
          <p:nvSpPr>
            <p:cNvPr id="12" name="Textfeld 11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rgbClr val="09497D"/>
                  </a:solidFill>
                  <a:latin typeface="Source Sans Pro Black" panose="020B0803030403020204" pitchFamily="34" charset="0"/>
                </a:rPr>
                <a:t>Labor- und Verfahrenstechnik</a:t>
              </a: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6BT21-1</a:t>
            </a:r>
            <a:endParaRPr lang="de-DE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1" name="Textfeld 20"/>
          <p:cNvSpPr txBox="1"/>
          <p:nvPr userDrawn="1"/>
        </p:nvSpPr>
        <p:spPr>
          <a:xfrm>
            <a:off x="1018690" y="4338487"/>
            <a:ext cx="19145740" cy="2016548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  <a:p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ACHTUNG – Für den Studiengang Labor- und Verfahrenstechnik ist das Seitenformat  entsprechend der</a:t>
            </a:r>
            <a:r>
              <a:rPr lang="de-DE" sz="25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nachfolgenden Angaben anzupassen. Danke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90" y="6763221"/>
            <a:ext cx="10555156" cy="463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680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V_U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6US21-1</a:t>
            </a:r>
            <a:endParaRPr lang="de-DE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23" name="Gruppieren 22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24" name="Textfeld 23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Umwelt- und Chemietechnik</a:t>
              </a:r>
            </a:p>
          </p:txBody>
        </p:sp>
        <p:sp>
          <p:nvSpPr>
            <p:cNvPr id="25" name="Textfeld 24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rgbClr val="09497D"/>
                  </a:solidFill>
                  <a:latin typeface="Source Sans Pro Black" panose="020B0803030403020204" pitchFamily="34" charset="0"/>
                </a:rPr>
                <a:t>Labor- und Verfahrenstechnik</a:t>
              </a:r>
            </a:p>
          </p:txBody>
        </p:sp>
      </p:grpSp>
      <p:sp>
        <p:nvSpPr>
          <p:cNvPr id="26" name="Textfeld 25"/>
          <p:cNvSpPr txBox="1"/>
          <p:nvPr userDrawn="1"/>
        </p:nvSpPr>
        <p:spPr>
          <a:xfrm>
            <a:off x="1018690" y="4338487"/>
            <a:ext cx="19145740" cy="2016548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  <a:p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ACHTUNG – Für den Studiengang Labor- und Verfahrenstechnik ist das Seitenformat  entsprechend der</a:t>
            </a:r>
            <a:r>
              <a:rPr lang="de-DE" sz="25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nachfolgenden Angaben anzupassen. Danke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90" y="6763221"/>
            <a:ext cx="10555156" cy="463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88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V_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11" name="Textfeld 10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Strahlentechnik</a:t>
              </a:r>
            </a:p>
          </p:txBody>
        </p:sp>
        <p:sp>
          <p:nvSpPr>
            <p:cNvPr id="12" name="Textfeld 11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rgbClr val="09497D"/>
                  </a:solidFill>
                  <a:latin typeface="Source Sans Pro Black" panose="020B0803030403020204" pitchFamily="34" charset="0"/>
                </a:rPr>
                <a:t>Labor- und Verfahrenstechnik</a:t>
              </a: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6US21-1</a:t>
            </a:r>
            <a:endParaRPr lang="de-DE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2" name="Textfeld 21"/>
          <p:cNvSpPr txBox="1"/>
          <p:nvPr userDrawn="1"/>
        </p:nvSpPr>
        <p:spPr>
          <a:xfrm>
            <a:off x="1018690" y="4338487"/>
            <a:ext cx="19145740" cy="2016548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  <a:p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ACHTUNG – Für den Studiengang Labor- und Verfahrenstechnik ist das Seitenformat  entsprechend der</a:t>
            </a:r>
            <a:r>
              <a:rPr lang="de-DE" sz="25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nachfolgenden Angaben anzupassen. Danke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90" y="6763221"/>
            <a:ext cx="10555156" cy="463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407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U_V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11" name="Textfeld 10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Versorgungs- und Gebäudetechnik</a:t>
              </a:r>
            </a:p>
          </p:txBody>
        </p:sp>
        <p:sp>
          <p:nvSpPr>
            <p:cNvPr id="12" name="Textfeld 11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rgbClr val="09497D"/>
                  </a:solidFill>
                  <a:latin typeface="Source Sans Pro Black" panose="020B0803030403020204" pitchFamily="34" charset="0"/>
                </a:rPr>
                <a:t>Energie- und Umwelttechnik</a:t>
              </a: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6EU15-1</a:t>
            </a:r>
            <a:endParaRPr lang="de-DE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1" name="Textfeld 20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</p:txBody>
      </p:sp>
    </p:spTree>
    <p:extLst>
      <p:ext uri="{BB962C8B-B14F-4D97-AF65-F5344CB8AC3E}">
        <p14:creationId xmlns:p14="http://schemas.microsoft.com/office/powerpoint/2010/main" val="3764365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U_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11" name="Textfeld 10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Energietechnik</a:t>
              </a:r>
            </a:p>
          </p:txBody>
        </p:sp>
        <p:sp>
          <p:nvSpPr>
            <p:cNvPr id="12" name="Textfeld 11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>
                  <a:solidFill>
                    <a:srgbClr val="09497D"/>
                  </a:solidFill>
                  <a:latin typeface="Source Sans Pro Black" panose="020B0803030403020204" pitchFamily="34" charset="0"/>
                </a:rPr>
                <a:t>Energie- und Umwelttechnik</a:t>
              </a: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6EU15-1</a:t>
            </a:r>
            <a:endParaRPr lang="de-DE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1" name="Textfeld 20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</p:txBody>
      </p:sp>
    </p:spTree>
    <p:extLst>
      <p:ext uri="{BB962C8B-B14F-4D97-AF65-F5344CB8AC3E}">
        <p14:creationId xmlns:p14="http://schemas.microsoft.com/office/powerpoint/2010/main" val="98632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-36558" y="25653447"/>
            <a:ext cx="20734918" cy="39919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7970" y="28101787"/>
            <a:ext cx="4779452" cy="1008000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-64439" y="0"/>
            <a:ext cx="15839029" cy="34473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101" y="634561"/>
            <a:ext cx="4349378" cy="2178276"/>
          </a:xfrm>
          <a:prstGeom prst="rect">
            <a:avLst/>
          </a:prstGeom>
        </p:spPr>
      </p:pic>
      <p:sp>
        <p:nvSpPr>
          <p:cNvPr id="12" name="Textfeld 11"/>
          <p:cNvSpPr txBox="1"/>
          <p:nvPr userDrawn="1"/>
        </p:nvSpPr>
        <p:spPr>
          <a:xfrm>
            <a:off x="-9685430" y="634561"/>
            <a:ext cx="9204950" cy="347848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</a:t>
            </a:r>
            <a:endParaRPr lang="de-D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Thema sollte zwei Zeilen nicht überschreiten. </a:t>
            </a:r>
            <a:r>
              <a:rPr lang="de-DE" sz="3000" i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gegebenen Inhalte dienen als Beispiel und müssen im Folienmaster bearbeitet werden.</a:t>
            </a:r>
          </a:p>
          <a:p>
            <a:pPr marL="0" indent="0" algn="l">
              <a:buFontTx/>
              <a:buNone/>
            </a:pPr>
            <a:endParaRPr lang="de-DE" sz="3000" i="1" baseline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Angaben zu den Gutachtern haben der Themenbestätigung zu entsprechen.</a:t>
            </a:r>
            <a:endParaRPr lang="de-DE" sz="30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21854950" y="634561"/>
            <a:ext cx="12373390" cy="347848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Grundsätzlicher Hinweis</a:t>
            </a:r>
            <a:endParaRPr lang="de-DE" sz="3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3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</a:t>
            </a:r>
            <a:r>
              <a:rPr lang="de-DE" sz="3000" b="1" i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Rechte Maustaste auf Folienvorschau </a:t>
            </a:r>
            <a:r>
              <a:rPr lang="de-DE" sz="3000" b="1" i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Layout der Studienrichtung auswählen.</a:t>
            </a:r>
            <a:endParaRPr lang="de-DE" sz="30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endParaRPr lang="de-DE" sz="30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Masterfolie mit den grauen Streifen, sowie den 2 Logos bleibt unverändert. Anpassungen werden nur in den Layout-Folien</a:t>
            </a:r>
            <a:r>
              <a:rPr lang="de-DE" sz="3000" i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Studienrichtungen durchgeführt.</a:t>
            </a:r>
            <a:endParaRPr lang="de-DE" sz="30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 userDrawn="1"/>
        </p:nvSpPr>
        <p:spPr>
          <a:xfrm>
            <a:off x="22007350" y="26037899"/>
            <a:ext cx="12373390" cy="1631828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Grundsätzlicher Hinweis</a:t>
            </a:r>
            <a:endParaRPr lang="de-D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farbige Streifen mit den Bezeichnungen</a:t>
            </a:r>
            <a:r>
              <a:rPr lang="de-DE" sz="3000" i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Studiengang/Studienrichtung bleibt in den Layout-Folien unverändert.</a:t>
            </a:r>
            <a:endParaRPr lang="de-DE" sz="30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 userDrawn="1"/>
        </p:nvSpPr>
        <p:spPr>
          <a:xfrm>
            <a:off x="-9685430" y="26037899"/>
            <a:ext cx="9204950" cy="25551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Praxispartner und Student/in</a:t>
            </a:r>
            <a:endParaRPr lang="de-D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Platzierung von Logo/Adresse Praxispartner sowie Foto und ggf. Werdegang sollte optisch ansprechend erfolgen. Schriftgrößen dienen der Orientierung.</a:t>
            </a:r>
          </a:p>
        </p:txBody>
      </p:sp>
    </p:spTree>
    <p:extLst>
      <p:ext uri="{BB962C8B-B14F-4D97-AF65-F5344CB8AC3E}">
        <p14:creationId xmlns:p14="http://schemas.microsoft.com/office/powerpoint/2010/main" val="124126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  <p:sldLayoutId id="2147483658" r:id="rId8"/>
  </p:sldLayoutIdLst>
  <p:txStyles>
    <p:titleStyle>
      <a:lvl1pPr algn="ctr" defTabSz="2951236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6713" indent="-1106713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7880" indent="-922262" algn="l" defTabSz="2951236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047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4665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0283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5903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1522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7140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2759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62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236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6856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2477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8094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3713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2933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495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0</vt:i4>
      </vt:variant>
    </vt:vector>
  </HeadingPairs>
  <TitlesOfParts>
    <vt:vector size="5" baseType="lpstr">
      <vt:lpstr>Arial</vt:lpstr>
      <vt:lpstr>Calibri</vt:lpstr>
      <vt:lpstr>Source Sans Pro Black</vt:lpstr>
      <vt:lpstr>Wingdings</vt:lpstr>
      <vt:lpstr>Larissa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Nico Seiler - BA-Riesa</dc:creator>
  <cp:lastModifiedBy>Nico Seiler</cp:lastModifiedBy>
  <cp:revision>38</cp:revision>
  <cp:lastPrinted>2018-04-17T11:28:11Z</cp:lastPrinted>
  <dcterms:created xsi:type="dcterms:W3CDTF">2018-01-08T13:23:30Z</dcterms:created>
  <dcterms:modified xsi:type="dcterms:W3CDTF">2024-07-15T11:10:50Z</dcterms:modified>
</cp:coreProperties>
</file>